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69" r:id="rId4"/>
    <p:sldId id="270" r:id="rId5"/>
    <p:sldId id="271" r:id="rId6"/>
    <p:sldId id="273" r:id="rId7"/>
    <p:sldId id="264" r:id="rId8"/>
    <p:sldId id="265" r:id="rId9"/>
    <p:sldId id="272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60"/>
  </p:normalViewPr>
  <p:slideViewPr>
    <p:cSldViewPr>
      <p:cViewPr>
        <p:scale>
          <a:sx n="71" d="100"/>
          <a:sy n="71" d="100"/>
        </p:scale>
        <p:origin x="-1642" y="-34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13.02.2026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13.02.2026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85729"/>
            <a:ext cx="7772400" cy="1000131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МОУ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Щучейская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ООШ»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4572008"/>
            <a:ext cx="8001056" cy="1643074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Отчёт о выполненных мероприятиях по подготовке к </a:t>
            </a:r>
            <a:r>
              <a:rPr lang="ru-RU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паводкоопасному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периоду 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года.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Проведение специальных занятий по курсу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ОБЗР,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физкультуры, технологии.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18420" y="1916832"/>
            <a:ext cx="2952328" cy="237626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355976" y="3645024"/>
            <a:ext cx="3672408" cy="235456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После прохода талых вод 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провести расчистку скопившегося мусора на территории школы и детского сада (ежегодно).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411760" y="5373216"/>
            <a:ext cx="3888432" cy="752947"/>
          </a:xfrm>
        </p:spPr>
        <p:txBody>
          <a:bodyPr/>
          <a:lstStyle/>
          <a:p>
            <a:pPr marL="0" indent="0">
              <a:buNone/>
            </a:pP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79712" y="2016164"/>
            <a:ext cx="4464496" cy="324036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Очистка от снега кровли крыши школы, подсобных зданий, 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прилегающей к школе территории.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385730" y="2204864"/>
            <a:ext cx="5498637" cy="367240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Занятие с обучающимися по технике безопасности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«О правилах поведения на льду»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C:\Users\user\Desktop\SAM_032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Классными руководителями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проведён инструктаж «О соблюдении требований  безопасности в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паводкоопасный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период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года»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3" descr="D:\DCIM\141___02\IMG_349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3140968"/>
            <a:ext cx="4464496" cy="3399905"/>
          </a:xfrm>
          <a:prstGeom prst="rect">
            <a:avLst/>
          </a:prstGeom>
          <a:noFill/>
        </p:spPr>
      </p:pic>
      <p:pic>
        <p:nvPicPr>
          <p:cNvPr id="18435" name="Picture 3" descr="C:\Users\user\Desktop\SAM_03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916832"/>
            <a:ext cx="3563888" cy="26189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Проведён целевой инструктаж «О соблюдении требований  безопасности в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паводкоопасный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период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года» педагогическому и техническому персоналу, родителям  (с подписью в журнале регистрации инструктажа)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1475656" y="1916832"/>
            <a:ext cx="6624736" cy="42379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Проведён  инструктаж среди обучающихся «Правила поведения и меры безопасности при пребывании на реках и водоёмах во время весеннего половодья и прохождения паводковых вод»  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(под роспись 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2" name="Picture 2" descr="C:\Users\user\Desktop\SAM_052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62944" y="1916113"/>
            <a:ext cx="5651500" cy="4238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Подготовка памяток на случай ЧС и ознакомление с ними обучающихся.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D:\DCIM\138___11\IMG_32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1857364"/>
            <a:ext cx="5572164" cy="41789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Оформление уголка безопасности « Соблюдение требований  безопасности в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паводкоопасный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период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2026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года»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Содержимое 3" descr="SAM_050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268760"/>
            <a:ext cx="2127684" cy="2692896"/>
          </a:xfrm>
        </p:spPr>
      </p:pic>
      <p:pic>
        <p:nvPicPr>
          <p:cNvPr id="19460" name="Picture 4" descr="C:\Users\user\Desktop\SAM_050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91880" y="1268760"/>
            <a:ext cx="2088232" cy="2664296"/>
          </a:xfrm>
          <a:prstGeom prst="rect">
            <a:avLst/>
          </a:prstGeom>
          <a:noFill/>
        </p:spPr>
      </p:pic>
      <p:pic>
        <p:nvPicPr>
          <p:cNvPr id="19461" name="Picture 5" descr="C:\Users\user\Desktop\SAM_05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1268760"/>
            <a:ext cx="2108262" cy="2664296"/>
          </a:xfrm>
          <a:prstGeom prst="rect">
            <a:avLst/>
          </a:prstGeom>
          <a:noFill/>
        </p:spPr>
      </p:pic>
      <p:pic>
        <p:nvPicPr>
          <p:cNvPr id="19463" name="Picture 7" descr="C:\Users\user\Desktop\SAM_050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4221088"/>
            <a:ext cx="3600400" cy="2376264"/>
          </a:xfrm>
          <a:prstGeom prst="rect">
            <a:avLst/>
          </a:prstGeom>
          <a:noFill/>
        </p:spPr>
      </p:pic>
      <p:pic>
        <p:nvPicPr>
          <p:cNvPr id="19464" name="Picture 8" descr="C:\Users\user\Desktop\SAM_050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652120" y="4149080"/>
            <a:ext cx="2448272" cy="24928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Усиление контроля за санитарно-эпидемиологической обстановкой</a:t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в период паводка.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132</Words>
  <Application>Microsoft Office PowerPoint</Application>
  <PresentationFormat>Экран (4:3)</PresentationFormat>
  <Paragraphs>12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МОУ «Щучейская ООШ»</vt:lpstr>
      <vt:lpstr>Очистка от снега кровли крыши школы, подсобных зданий,  прилегающей к школе территории.</vt:lpstr>
      <vt:lpstr>Занятие с обучающимися по технике безопасности  «О правилах поведения на льду»</vt:lpstr>
      <vt:lpstr>Классными руководителями  проведён инструктаж «О соблюдении требований  безопасности в паводкоопасный  период 2026 года»</vt:lpstr>
      <vt:lpstr>Проведён целевой инструктаж «О соблюдении требований  безопасности в паводкоопасный  период 2026 года» педагогическому и техническому персоналу, родителям  (с подписью в журнале регистрации инструктажа)</vt:lpstr>
      <vt:lpstr>Проведён  инструктаж среди обучающихся «Правила поведения и меры безопасности при пребывании на реках и водоёмах во время весеннего половодья и прохождения паводковых вод»    (под роспись )</vt:lpstr>
      <vt:lpstr>Подготовка памяток на случай ЧС и ознакомление с ними обучающихся.</vt:lpstr>
      <vt:lpstr>Оформление уголка безопасности « Соблюдение требований  безопасности в паводкоопасный  период 2026 года»</vt:lpstr>
      <vt:lpstr>Усиление контроля за санитарно-эпидемиологической обстановкой  в период паводка.</vt:lpstr>
      <vt:lpstr>Проведение специальных занятий по курсу ОБЗР, физкультуры, технологии.</vt:lpstr>
      <vt:lpstr>После прохода талых вод  провести расчистку скопившегося мусора на территории школы и детского сада (ежегодно).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общеобразовательное учреждение «Щучейская ООШ»</dc:title>
  <dc:creator>пк</dc:creator>
  <cp:lastModifiedBy>Наталья</cp:lastModifiedBy>
  <cp:revision>25</cp:revision>
  <dcterms:created xsi:type="dcterms:W3CDTF">2018-03-13T06:33:33Z</dcterms:created>
  <dcterms:modified xsi:type="dcterms:W3CDTF">2026-02-13T11:17:53Z</dcterms:modified>
</cp:coreProperties>
</file>